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8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173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400" kern="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PARTNERSHIPS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17830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Reach families while they</a:t>
            </a:r>
            <a:endParaRPr lang="en-US" sz="4000" dirty="0"/>
          </a:p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decide where to play.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34290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 Spotter  ·  Founding Partner  ·  National  ·  Category  ·  Seasonal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0" y="4709160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play-spotter.com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Families search with purpose.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438912" cy="438912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0" y="1444752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Intent-driven browsing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search for specific place types, not random entertainment.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514600"/>
            <a:ext cx="438912" cy="438912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2496312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Location-aware discovery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surfaces places near them in real time.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3566160"/>
            <a:ext cx="438912" cy="438912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97280" y="3547872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 engagement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Families return weekly to find new things to do.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029200" y="141732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1D9E7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402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4937760" y="1984248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 with play places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029200" y="246888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1D9E7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46</a:t>
            </a:r>
            <a:endParaRPr lang="en-US" sz="5200" dirty="0"/>
          </a:p>
        </p:txBody>
      </p:sp>
      <p:sp>
        <p:nvSpPr>
          <p:cNvPr id="13" name="Text 11"/>
          <p:cNvSpPr/>
          <p:nvPr/>
        </p:nvSpPr>
        <p:spPr>
          <a:xfrm>
            <a:off x="4937760" y="3035808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states covered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29200" y="352044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1D9E7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4937760" y="4087368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family-focused audience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YOU APPEAR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Premium family discovery surfaces.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02920" y="1508760"/>
            <a:ext cx="2514600" cy="2560320"/>
          </a:xfrm>
          <a:prstGeom prst="roundRect">
            <a:avLst>
              <a:gd name="adj" fmla="val 4364"/>
            </a:avLst>
          </a:prstGeom>
          <a:solidFill>
            <a:srgbClr val="E1F5EE"/>
          </a:solidFill>
          <a:ln w="12700">
            <a:solidFill>
              <a:srgbClr val="E1F5EE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12648" y="1645920"/>
            <a:ext cx="347472" cy="347472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21031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Header · Presented by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2633472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Compact 'Presented by [Brand]' strip across all app screens and web home.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46120" y="1508760"/>
            <a:ext cx="2514600" cy="2560320"/>
          </a:xfrm>
          <a:prstGeom prst="roundRect">
            <a:avLst>
              <a:gd name="adj" fmla="val 4364"/>
            </a:avLst>
          </a:prstGeom>
          <a:solidFill>
            <a:srgbClr val="E1F5EE"/>
          </a:solidFill>
          <a:ln w="12700">
            <a:solidFill>
              <a:srgbClr val="E1F5EE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355848" y="1645920"/>
            <a:ext cx="347472" cy="347472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37560" y="21031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Home · Prime Row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337560" y="2633472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sponsored card when families open the app in your target markets.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89320" y="1508760"/>
            <a:ext cx="2514600" cy="2560320"/>
          </a:xfrm>
          <a:prstGeom prst="roundRect">
            <a:avLst>
              <a:gd name="adj" fmla="val 4364"/>
            </a:avLst>
          </a:prstGeom>
          <a:solidFill>
            <a:srgbClr val="E1F5EE"/>
          </a:solidFill>
          <a:ln w="12700">
            <a:solidFill>
              <a:srgbClr val="E1F5EE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099048" y="1645920"/>
            <a:ext cx="347472" cy="347472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80760" y="21031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Discover · Category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080760" y="2633472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Shown as families filter by playground type — contextual, not interruptive.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4297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Placements appear in context, not as random interrupt ads.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8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OPTIONS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ways to partner with Play Spotter.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397764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67512" y="1508760"/>
            <a:ext cx="2560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Founding Partner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67512" y="1865376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presenting partner. Custom pricing.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67512" y="237744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7512" y="237744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available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800600" y="1371600"/>
            <a:ext cx="397764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965192" y="1508760"/>
            <a:ext cx="2560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National Partner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65192" y="1865376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US-wide brand visibility. Custom pricing.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965192" y="237744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65192" y="237744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slots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02920" y="3017520"/>
            <a:ext cx="397764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67512" y="3154680"/>
            <a:ext cx="2560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Partner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7512" y="3511296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a category exclusively. From $149/mo.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67512" y="402336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7512" y="402336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a category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800600" y="3017520"/>
            <a:ext cx="397764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965192" y="3154680"/>
            <a:ext cx="2560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Seasonal Partner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965192" y="3511296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Targeted campaign windows. From $249/mo.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965192" y="402336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65192" y="402336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 3, or 6 month terms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638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PLAY SPOTTER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 is everything.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43891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Families browse with intent — they are deciding where to go right now.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interrupt ads — partnerships appear as discovery, not disruption.</a:t>
            </a:r>
            <a:endParaRPr lang="en-US" sz="140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+ national tiers coexist — city partners stay visible; you add reach.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577840" y="914400"/>
            <a:ext cx="3017520" cy="3200400"/>
          </a:xfrm>
          <a:prstGeom prst="roundRect">
            <a:avLst>
              <a:gd name="adj" fmla="val 4545"/>
            </a:avLst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577840" y="128016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402</a:t>
            </a:r>
            <a:endParaRPr lang="en-US" sz="7200" dirty="0"/>
          </a:p>
        </p:txBody>
      </p:sp>
      <p:sp>
        <p:nvSpPr>
          <p:cNvPr id="7" name="Text 5"/>
          <p:cNvSpPr/>
          <p:nvPr/>
        </p:nvSpPr>
        <p:spPr>
          <a:xfrm>
            <a:off x="5577840" y="2697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1F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 where your brand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E1F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appear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Up and running in days, not months.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68680" y="1463040"/>
            <a:ext cx="640080" cy="640080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11480" y="224028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Submit your inquiry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2724912"/>
            <a:ext cx="1920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out campaign details and goals on the advertiser hub.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984248" y="1783080"/>
            <a:ext cx="548640" cy="0"/>
          </a:xfrm>
          <a:prstGeom prst="line">
            <a:avLst/>
          </a:prstGeom>
          <a:noFill/>
          <a:ln w="25400">
            <a:solidFill>
              <a:srgbClr val="1D9E7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017520" y="1463040"/>
            <a:ext cx="640080" cy="640080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1752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2560320" y="224028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review &amp; quote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560320" y="2724912"/>
            <a:ext cx="1920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team reviews your creative and sends a custom price within 48 hours.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133088" y="1783080"/>
            <a:ext cx="548640" cy="0"/>
          </a:xfrm>
          <a:prstGeom prst="line">
            <a:avLst/>
          </a:prstGeom>
          <a:noFill/>
          <a:ln w="25400">
            <a:solidFill>
              <a:srgbClr val="1D9E7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1463040"/>
            <a:ext cx="640080" cy="640080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6636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709160" y="224028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Complete payment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709160" y="2724912"/>
            <a:ext cx="1920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Stripe checkout link delivered to your inbox.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281928" y="1783080"/>
            <a:ext cx="548640" cy="0"/>
          </a:xfrm>
          <a:prstGeom prst="line">
            <a:avLst/>
          </a:prstGeom>
          <a:noFill/>
          <a:ln w="25400">
            <a:solidFill>
              <a:srgbClr val="1D9E7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315200" y="1463040"/>
            <a:ext cx="640080" cy="640080"/>
          </a:xfrm>
          <a:prstGeom prst="ellipse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858000" y="224028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 live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858000" y="2724912"/>
            <a:ext cx="1920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Campaign activates and you track impressions and taps in real time.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8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638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Founding partners lock in today's rates.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41148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is growing — 402 cities now, more added each month.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one Founding Partner slot exists — rates scale with the platform.</a:t>
            </a:r>
            <a:endParaRPr lang="en-US" sz="14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 partners occupy slots permanently — early movers own their category.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937760" y="1325880"/>
            <a:ext cx="3703320" cy="2606040"/>
          </a:xfrm>
          <a:prstGeom prst="roundRect">
            <a:avLst>
              <a:gd name="adj" fmla="val 4211"/>
            </a:avLst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120640" y="1600200"/>
            <a:ext cx="3337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Play Spotter is growing fast — founding partners lock in today's rate before pricing scales with the platform.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638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05840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Ready to reach families?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1F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your campaign on the advertiser hub or request a 1:1 conversation.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097280" y="2651760"/>
            <a:ext cx="3108960" cy="658368"/>
          </a:xfrm>
          <a:prstGeom prst="roundRect">
            <a:avLst>
              <a:gd name="adj" fmla="val 13889"/>
            </a:avLst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0" y="2651760"/>
            <a:ext cx="3108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your campaign</a:t>
            </a:r>
            <a:endParaRPr lang="en-US" sz="14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play-spotter.com/advertiser-hub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937760" y="2651760"/>
            <a:ext cx="3108960" cy="658368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937760" y="2651760"/>
            <a:ext cx="3108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the deck</a:t>
            </a:r>
            <a:endParaRPr lang="en-US" sz="14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63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play-spotter.com/advertise/national-partnerships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75488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7D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play-spotter.com  ·  dani@play-spotter.com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 Spotter — National Partnerships</dc:title>
  <dc:subject>PptxGenJS Presentation</dc:subject>
  <dc:creator>Play Spotter</dc:creator>
  <cp:lastModifiedBy>Play Spotter</cp:lastModifiedBy>
  <cp:revision>1</cp:revision>
  <dcterms:created xsi:type="dcterms:W3CDTF">2026-07-01T22:58:37Z</dcterms:created>
  <dcterms:modified xsi:type="dcterms:W3CDTF">2026-07-01T22:58:37Z</dcterms:modified>
</cp:coreProperties>
</file>